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5" r:id="rId4"/>
    <p:sldId id="991" r:id="rId5"/>
    <p:sldId id="996" r:id="rId6"/>
    <p:sldId id="992" r:id="rId7"/>
    <p:sldId id="997" r:id="rId8"/>
    <p:sldId id="993" r:id="rId9"/>
    <p:sldId id="99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64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music room.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science room.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art room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3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78692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3002176"/>
            <a:ext cx="114138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room on the second floor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nice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piano near the door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music lessons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room are they talking about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4382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70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pencil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box.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book.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pencil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15153" y="1383498"/>
            <a:ext cx="1131270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book on the desk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pencil is under the book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under the book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844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5670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She’s in the art room.	B. She’s in the library.	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5670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C. Sorry, I don’t know.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5153" y="4583119"/>
            <a:ext cx="110246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Mike and Nancy are in the library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Where is David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Sorry, I don’t know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Where is Nancy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7722" y="344046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6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70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are two.	B. There are five.			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70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seven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044005"/>
            <a:ext cx="1112580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singing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the music room and have a look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girls are singing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is playing the piano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teachers are watching them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students are there in the music room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625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9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7467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there isn’t.	B. Yes, there is.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7467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it is.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14052" y="2052302"/>
            <a:ext cx="1117342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play on the swing in the playground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swing in the playground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8454" y="8281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96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04664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给下列句子选择合适的答语。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your house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OK. Let’s go home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under the big book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it 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3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206790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5598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TV in the computer room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C. Yes, I do.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dinner.			      D. No, there isn’t.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74765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my photo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      E. Sorry, I don’t know.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9176" y="26005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32315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8454" y="39345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9630" y="45826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3964" y="5237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0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75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一般疑问句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is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it isn’t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句意：大书下面是什么？回答要有具体的物品，或者回答不知道，故选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一般疑问句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there 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there is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there isn’t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句意：该吃晚饭了。选项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意为：好的，我们回家吧。故选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一般疑问句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I/we don’t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08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2656"/>
            <a:ext cx="11485848" cy="24468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是校园开放日的志愿者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她正在向家长们介绍校园环境。根据指示牌信息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3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88" y="965660"/>
            <a:ext cx="9009546" cy="637702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1573793"/>
            <a:ext cx="3384376" cy="6032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655" y="2727504"/>
            <a:ext cx="6350839" cy="334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692696"/>
            <a:ext cx="11485848" cy="526297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one of the teaching buildings in our school. In this building, there are three floors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rooms. What 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there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floor. Are there any computer rooms in the building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 two computer rooms in the building. One of them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is_____the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floor.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library on the second floor too. On the third floor, there is also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 and a music room. I like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floor, because I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like reading very much.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8942" y="1412776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nine/9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7057" y="2060848"/>
            <a:ext cx="1851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classrooms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71188" y="2751650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5674" y="3356992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second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04071" y="3354920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table tennis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25118" y="3936696"/>
            <a:ext cx="166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computer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91283" y="4005064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83038" y="4653136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second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483863" y="4671796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books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9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385</Words>
  <Application>Microsoft Office PowerPoint</Application>
  <PresentationFormat>自定义</PresentationFormat>
  <Paragraphs>72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2025-05-27T09:53:48Z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